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1" r:id="rId3"/>
    <p:sldId id="257" r:id="rId4"/>
    <p:sldId id="260" r:id="rId5"/>
    <p:sldId id="262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70" autoAdjust="0"/>
  </p:normalViewPr>
  <p:slideViewPr>
    <p:cSldViewPr snapToGrid="0">
      <p:cViewPr varScale="1">
        <p:scale>
          <a:sx n="69" d="100"/>
          <a:sy n="69" d="100"/>
        </p:scale>
        <p:origin x="6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9C1C86-D092-457A-A40F-CC444782142F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232E33-A89A-441D-B693-491FCB372D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9682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1. An interesting application of the generative </a:t>
            </a:r>
            <a:r>
              <a:rPr lang="en-GB" dirty="0" err="1" smtClean="0"/>
              <a:t>pokemon</a:t>
            </a:r>
            <a:r>
              <a:rPr lang="en-GB" dirty="0" smtClean="0"/>
              <a:t>, the left picture is after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1550 Epochs</a:t>
            </a:r>
            <a:r>
              <a:rPr lang="en-GB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result</a:t>
            </a:r>
            <a:endParaRPr lang="en-GB" dirty="0" smtClean="0"/>
          </a:p>
          <a:p>
            <a:r>
              <a:rPr lang="en-GB" dirty="0" smtClean="0"/>
              <a:t>The blue line is discriminative loss</a:t>
            </a:r>
          </a:p>
          <a:p>
            <a:r>
              <a:rPr lang="en-GB" dirty="0" smtClean="0"/>
              <a:t>The green line is the generative loss.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232E33-A89A-441D-B693-491FCB372D2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646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Training dataset : </a:t>
            </a:r>
          </a:p>
          <a:p>
            <a:endParaRPr lang="en-GB" dirty="0" smtClean="0"/>
          </a:p>
          <a:p>
            <a:pPr marL="228600" indent="-228600">
              <a:buAutoNum type="arabicPeriod"/>
            </a:pPr>
            <a:r>
              <a:rPr lang="en-GB" dirty="0" smtClean="0"/>
              <a:t>The </a:t>
            </a:r>
            <a:r>
              <a:rPr lang="en-GB" b="1" dirty="0" smtClean="0"/>
              <a:t>generator nets </a:t>
            </a:r>
            <a:r>
              <a:rPr lang="en-GB" dirty="0" smtClean="0"/>
              <a:t>used a mixture of rectifier linear activations and sigmoid activations</a:t>
            </a:r>
          </a:p>
          <a:p>
            <a:pPr marL="228600" indent="-228600">
              <a:buAutoNum type="arabicPeriod"/>
            </a:pPr>
            <a:r>
              <a:rPr lang="en-GB" dirty="0" smtClean="0"/>
              <a:t>The </a:t>
            </a:r>
            <a:r>
              <a:rPr lang="en-GB" b="1" dirty="0" smtClean="0"/>
              <a:t>discriminator net </a:t>
            </a:r>
            <a:r>
              <a:rPr lang="en-GB" dirty="0" smtClean="0"/>
              <a:t>used </a:t>
            </a:r>
            <a:r>
              <a:rPr lang="en-GB" dirty="0" err="1" smtClean="0"/>
              <a:t>maxout</a:t>
            </a:r>
            <a:r>
              <a:rPr lang="en-GB" dirty="0" smtClean="0"/>
              <a:t> activations,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232E33-A89A-441D-B693-491FCB372D2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71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1400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4262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9187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745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573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45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4903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735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901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840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659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277CD-69D7-4779-88F1-EEB6D829667D}" type="datetimeFigureOut">
              <a:rPr lang="en-GB" smtClean="0"/>
              <a:t>20/02/2019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F9D83-3DF2-424D-B215-3F2A705D7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6960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05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Latent code</a:t>
            </a:r>
          </a:p>
          <a:p>
            <a:r>
              <a:rPr lang="en-GB" dirty="0" smtClean="0"/>
              <a:t>Asymptotically consistent</a:t>
            </a:r>
          </a:p>
          <a:p>
            <a:r>
              <a:rPr lang="en-GB" dirty="0" smtClean="0"/>
              <a:t>No Markov chains needs</a:t>
            </a:r>
          </a:p>
          <a:p>
            <a:r>
              <a:rPr lang="en-GB" dirty="0" smtClean="0"/>
              <a:t>Often regarded as producing the best samples</a:t>
            </a:r>
          </a:p>
          <a:p>
            <a:pPr lvl="1"/>
            <a:r>
              <a:rPr lang="en-GB" dirty="0" smtClean="0"/>
              <a:t>No good way to quantify this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762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Adversarial net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1" b="7951"/>
          <a:stretch/>
        </p:blipFill>
        <p:spPr>
          <a:xfrm>
            <a:off x="838200" y="1690688"/>
            <a:ext cx="4287715" cy="223947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" t="10074" r="343" b="6219"/>
          <a:stretch/>
        </p:blipFill>
        <p:spPr>
          <a:xfrm>
            <a:off x="838200" y="3930162"/>
            <a:ext cx="7655169" cy="234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72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App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42" b="51211"/>
          <a:stretch/>
        </p:blipFill>
        <p:spPr>
          <a:xfrm>
            <a:off x="838201" y="1298306"/>
            <a:ext cx="3974432" cy="2900687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84" t="46525" r="1"/>
          <a:stretch/>
        </p:blipFill>
        <p:spPr>
          <a:xfrm>
            <a:off x="804926" y="4572000"/>
            <a:ext cx="3847285" cy="1851035"/>
          </a:xfrm>
        </p:spPr>
      </p:pic>
      <p:sp>
        <p:nvSpPr>
          <p:cNvPr id="10" name="Rectangle 9"/>
          <p:cNvSpPr/>
          <p:nvPr/>
        </p:nvSpPr>
        <p:spPr>
          <a:xfrm>
            <a:off x="5267826" y="6423035"/>
            <a:ext cx="44478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https://github.com/Zhenye-Na/pokemon-gan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327035"/>
            <a:ext cx="6096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94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Application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1782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Adversarial net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7660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Experiments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Training data set:</a:t>
            </a:r>
          </a:p>
          <a:p>
            <a:pPr lvl="1"/>
            <a:r>
              <a:rPr lang="en-GB" dirty="0" smtClean="0"/>
              <a:t>MNIST</a:t>
            </a:r>
          </a:p>
          <a:p>
            <a:pPr lvl="1"/>
            <a:r>
              <a:rPr lang="en-GB" dirty="0" smtClean="0"/>
              <a:t>Toronto Face Database (TFD)</a:t>
            </a:r>
          </a:p>
          <a:p>
            <a:pPr lvl="1"/>
            <a:r>
              <a:rPr lang="en-GB" dirty="0" smtClean="0"/>
              <a:t>CIFAR-10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8489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101</Words>
  <Application>Microsoft Office PowerPoint</Application>
  <PresentationFormat>Widescreen</PresentationFormat>
  <Paragraphs>25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GANs</vt:lpstr>
      <vt:lpstr>Adversarial net</vt:lpstr>
      <vt:lpstr>App</vt:lpstr>
      <vt:lpstr>Application</vt:lpstr>
      <vt:lpstr>Adversarial net</vt:lpstr>
      <vt:lpstr>Experiments</vt:lpstr>
    </vt:vector>
  </TitlesOfParts>
  <Company>Queen Mary, University of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Hao Bai</dc:creator>
  <cp:lastModifiedBy>Hao Bai</cp:lastModifiedBy>
  <cp:revision>5</cp:revision>
  <dcterms:created xsi:type="dcterms:W3CDTF">2019-02-20T10:45:52Z</dcterms:created>
  <dcterms:modified xsi:type="dcterms:W3CDTF">2019-02-20T11:37:01Z</dcterms:modified>
</cp:coreProperties>
</file>

<file path=docProps/thumbnail.jpeg>
</file>